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8" r:id="rId4"/>
    <p:sldId id="257" r:id="rId6"/>
    <p:sldId id="259" r:id="rId7"/>
    <p:sldId id="279" r:id="rId8"/>
    <p:sldId id="280" r:id="rId9"/>
    <p:sldId id="281" r:id="rId10"/>
    <p:sldId id="260" r:id="rId11"/>
    <p:sldId id="261" r:id="rId12"/>
    <p:sldId id="262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15ed20f0009b207d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da53807e.fixed?pid=6319f693a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中华传统文化经典研习——至情至性</a:t>
            </a:r>
            <a:endParaRPr lang="en-US" altLang="zh-CN" sz="4000" dirty="0"/>
          </a:p>
        </p:txBody>
      </p:sp>
      <p:sp>
        <p:nvSpPr>
          <p:cNvPr id="3" name="C_2#2da53807e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2da53807e.fixed?pid=6319f693a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单元主题阅读·至情至性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5_BD#c75582629?pid=50719c65c&amp;color=0,0,0&amp;vtp=1&amp;bbb=1&amp;hb=1"/>
              <p:cNvSpPr/>
              <p:nvPr/>
            </p:nvSpPr>
            <p:spPr>
              <a:xfrm>
                <a:off x="612648" y="571754"/>
                <a:ext cx="10963656" cy="3886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传承重阳文化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弘扬敬老美德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斌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岁岁重阳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今又重阳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重阳节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又称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重九节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其习俗包括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登高赏秋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感恩敬老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晒秋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放纸鸢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吃重阳糕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饮菊花酒等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自古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以来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九月初九就被赋予了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长寿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的含义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我国传统美德尊老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敬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爱老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助老的核心是晚辈对长辈的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也是新时代精神文明建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4" name="P_5_BD#c75582629?pid=50719c65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571754"/>
                <a:ext cx="10963656" cy="38862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-164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c75582629?pid=50719c65c&amp;color=0,0,0&amp;vtp=1&amp;bbb=1&amp;hb=1"/>
              <p:cNvSpPr/>
              <p:nvPr/>
            </p:nvSpPr>
            <p:spPr>
              <a:xfrm>
                <a:off x="612648" y="468000"/>
                <a:ext cx="10963656" cy="560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设的重要内容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因此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在过好新时代传统节日的同时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我们还应承担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起延续中华文化记忆的责任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把中华民族孝亲敬老的优良传统发扬光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ker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要树敬老之心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尊老敬老是中华民族的传统美德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是我们每个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人义不容辞的责任和义务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更是家庭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家风建设的重要内容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 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万善德为本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百行孝为先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发乎于心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践之于行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重阳节是尊老敬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老的一个契机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饮水思源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只有真正充分尊重老一代人为现在美好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生活做出的贡献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常怀感恩之心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才能够做到以真情敬老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以真心爱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以行动助老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c75582629?pid=50719c65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007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1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c75582629?pid=50719c65c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要为敬老之事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子欲养而亲不待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尊老敬老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其实最重要在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陪伴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孝顺是发自内心的情感流露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而非外在物质的堆砌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重阳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节之际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不妨多陪陪老人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把尊老敬老变成日常行动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少一些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指尖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 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上的问候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多一点面对面的关心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在社会上积极参与敬老活动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用行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动为老人送去关爱与慰藉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让传统美德内化于心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外化于行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用传统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文化滋润我们的道德精神之根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要做敬老之人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不论是从法律法规还是传统道德的角度看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赡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养老人都是我们每个人应尽的责任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近年来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国家积极规划部署老龄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c75582629?pid=50719c65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c75582629?pid=50719c65c&amp;color=0,0,0&amp;vtp=1&amp;bbb=1&amp;hb=1"/>
              <p:cNvSpPr/>
              <p:nvPr/>
            </p:nvSpPr>
            <p:spPr>
              <a:xfrm>
                <a:off x="612775" y="467995"/>
                <a:ext cx="10963910" cy="452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事业发展和养老体系建设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从国家发展全局和百姓福祉出发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促进居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家社区机构相协调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医养康养相结合的养老服务体系日益完善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老吾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以及人之老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敬老爱老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首先要照顾好父母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从自身做起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小事做起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社会共发力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形成敬老爱老的良好风尚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个人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政府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社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会形成合力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才能真正将重阳敬老的节日传统传承下去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在新时代绽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放出美德的花朵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绘出中华大地上最美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夕阳红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的画卷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r" latinLnBrk="1">
                  <a:lnSpc>
                    <a:spcPts val="5000"/>
                  </a:lnSpc>
                </a:pPr>
                <a:r>
                  <a:rPr lang="zh-CN" altLang="en-US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（有删改）</a:t>
                </a:r>
                <a:endParaRPr lang="zh-CN" altLang="en-US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000"/>
                  </a:lnSpc>
                </a:pPr>
                <a:r>
                  <a:rPr lang="zh-CN" altLang="en-US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（有删改）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#1.5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c75582629?pid=50719c65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75" y="467995"/>
                <a:ext cx="10963910" cy="4521200"/>
              </a:xfrm>
              <a:prstGeom prst="rect">
                <a:avLst/>
              </a:prstGeom>
              <a:blipFill rotWithShape="1">
                <a:blip r:embed="rId1"/>
                <a:stretch>
                  <a:fillRect r="-904" b="-13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97b94e16?pid=50719c65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QB_6_BD.1_1#0cba742dd?pid=d97b94e16&amp;color=0,0,0&amp;vtp=1&amp;bbb=1&amp;hb=1"/>
          <p:cNvSpPr/>
          <p:nvPr/>
        </p:nvSpPr>
        <p:spPr>
          <a:xfrm>
            <a:off x="612648" y="113525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①标题整齐有力，揭示了文章中心，亮出论点。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首句引用毛泽东《采桑子·重阳》中的句子，自然引入论题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，增添了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文章的文化底蕴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_2#0cba742dd?pid=d97b94e16&amp;color=0,0,0&amp;vtp=1&amp;bt=1&amp;bbb=1&amp;hb=1&amp;hltap=1"/>
          <p:cNvSpPr/>
          <p:nvPr/>
        </p:nvSpPr>
        <p:spPr>
          <a:xfrm>
            <a:off x="612648" y="466343"/>
            <a:ext cx="10963656" cy="4609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③用简练的语言介绍重阳节的习俗。请模仿此处文字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，再介绍一个中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国传统节日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分论点一：要树敬老之心。论述“树敬老之心”的必要性。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分论点二：要为敬老之事。论述“敬老”的具体做法。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分论点三：要做敬老之人。论述赡养老人是我们每个人应尽的责任。</a:t>
            </a:r>
            <a:endParaRPr lang="en-US" altLang="zh-CN" sz="2800" dirty="0"/>
          </a:p>
        </p:txBody>
      </p:sp>
      <p:sp>
        <p:nvSpPr>
          <p:cNvPr id="3" name="QB_6_BD.9_3#0cba742dd?pid=d97b94e16&amp;color=0,0,0&amp;vtp=1&amp;bbb=1&amp;hb=1"/>
          <p:cNvSpPr/>
          <p:nvPr/>
        </p:nvSpPr>
        <p:spPr>
          <a:xfrm>
            <a:off x="612648" y="5042155"/>
            <a:ext cx="10963656" cy="1104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⑦道理论证，引用《孟子》中的原话，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通过引用经典著作来证明论点，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具有说服力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10_1#0cba742dd?pid=d97b94e16&amp;color=0,0,0&amp;vtp=1&amp;bt=1&amp;bbb=1&amp;hb=1&amp;hla=1"/>
          <p:cNvSpPr/>
          <p:nvPr/>
        </p:nvSpPr>
        <p:spPr>
          <a:xfrm>
            <a:off x="612648" y="1597278"/>
            <a:ext cx="10963656" cy="16744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示例）端午节，又称“端阳节”，其习俗包括吃粽子、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赛龙舟、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挂艾草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、打午时水、放纸鸢、系五色丝线、佩香囊等。自古以来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月初五就被赋予了丰富的含义。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96a138f36?pid=d97b94e16&amp;color=0,0,0&amp;mp=1&amp;vtp=1&amp;bt=1&amp;bbb=1&amp;hb=1"/>
          <p:cNvSpPr/>
          <p:nvPr/>
        </p:nvSpPr>
        <p:spPr>
          <a:xfrm>
            <a:off x="612648" y="468000"/>
            <a:ext cx="10963656" cy="445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这篇重阳节主题的文章以传统节日为载体，使用总分结构展开论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。文章在开篇点明重阳节的文化内涵后，通过“树敬老之心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”“为敬老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”“做敬老之人”层层展开论述。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文章语言雅俗共赏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，既有“万善德为本”的古语韵味，又有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“少一些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指尖’上的问候”的现代表达，传统与现代自然交融。巧妙引用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“子欲养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而亲不待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”等经典语句，让说理更具说服力。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1511</Words>
  <Application>WPS 演示</Application>
  <PresentationFormat>宽屏</PresentationFormat>
  <Paragraphs>72</Paragraphs>
  <Slides>9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Cambria Math</vt:lpstr>
      <vt:lpstr>楷体</vt:lpstr>
      <vt:lpstr>Calibri</vt:lpstr>
      <vt:lpstr>Arial Unicode MS</vt:lpstr>
      <vt:lpstr>等线</vt:lpstr>
      <vt:lpstr>Calibri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6</cp:revision>
  <dcterms:created xsi:type="dcterms:W3CDTF">2025-07-25T02:13:00Z</dcterms:created>
  <dcterms:modified xsi:type="dcterms:W3CDTF">2025-09-04T03:49:48Z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8B37F61342984A90A59690BCB12F62EC_12</vt:lpwstr>
  </property>
  <property fmtid="{D5CDD505-2E9C-101B-9397-08002B2CF9AE}" pid="3" name="KSOProductBuildVer">
    <vt:lpwstr>2052-12.1.0.22529</vt:lpwstr>
  </property>
</Properties>
</file>